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7562088" cy="10689336"/>
  <p:notesSz cx="10689336" cy="756208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83464"/>
            <a:ext cx="173736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F3F8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张昭昊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743200" y="438912"/>
            <a:ext cx="2999232" cy="2926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F3F8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求职意向：新媒体总监/运营</a:t>
            </a:r>
            <a:endParaRPr lang="en-US" sz="1700" dirty="0"/>
          </a:p>
        </p:txBody>
      </p:sp>
      <p:pic>
        <p:nvPicPr>
          <p:cNvPr id="4" name="Image 0" descr="/Users/wozhendehaokewu/Downloads/最高面试-6月/张昭昊头像-crop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44768" y="402336"/>
            <a:ext cx="1106424" cy="1371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58368" y="932688"/>
            <a:ext cx="182880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4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工作地点：杭州/苏州</a:t>
            </a:r>
            <a:endParaRPr lang="en-US" sz="940" dirty="0"/>
          </a:p>
        </p:txBody>
      </p:sp>
      <p:sp>
        <p:nvSpPr>
          <p:cNvPr id="6" name="Text 3"/>
          <p:cNvSpPr/>
          <p:nvPr/>
        </p:nvSpPr>
        <p:spPr>
          <a:xfrm>
            <a:off x="658368" y="1143000"/>
            <a:ext cx="196596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4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电话微信：18175889378</a:t>
            </a:r>
            <a:endParaRPr lang="en-US" sz="940" dirty="0"/>
          </a:p>
        </p:txBody>
      </p:sp>
      <p:sp>
        <p:nvSpPr>
          <p:cNvPr id="7" name="Text 4"/>
          <p:cNvSpPr/>
          <p:nvPr/>
        </p:nvSpPr>
        <p:spPr>
          <a:xfrm>
            <a:off x="2761488" y="932688"/>
            <a:ext cx="3090672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3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毕业院校：山西大学（双一流）      2019届</a:t>
            </a:r>
            <a:endParaRPr lang="en-US" sz="930" dirty="0"/>
          </a:p>
        </p:txBody>
      </p:sp>
      <p:sp>
        <p:nvSpPr>
          <p:cNvPr id="8" name="Text 5"/>
          <p:cNvSpPr/>
          <p:nvPr/>
        </p:nvSpPr>
        <p:spPr>
          <a:xfrm>
            <a:off x="2761488" y="1143000"/>
            <a:ext cx="329184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3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E-mail：zhangzhaohao994@gmail.com</a:t>
            </a:r>
            <a:endParaRPr lang="en-US" sz="930" dirty="0"/>
          </a:p>
        </p:txBody>
      </p:sp>
      <p:sp>
        <p:nvSpPr>
          <p:cNvPr id="9" name="Text 6"/>
          <p:cNvSpPr/>
          <p:nvPr/>
        </p:nvSpPr>
        <p:spPr>
          <a:xfrm>
            <a:off x="411480" y="1444752"/>
            <a:ext cx="77724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教育背景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1243584" y="1545336"/>
            <a:ext cx="5852160" cy="0"/>
          </a:xfrm>
          <a:prstGeom prst="line">
            <a:avLst/>
          </a:prstGeom>
          <a:noFill/>
          <a:ln w="13970">
            <a:solidFill>
              <a:srgbClr val="1F3F8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13232" y="1709928"/>
            <a:ext cx="164592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8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山西大学</a:t>
            </a:r>
            <a:endParaRPr lang="en-US" sz="980" dirty="0"/>
          </a:p>
        </p:txBody>
      </p:sp>
      <p:sp>
        <p:nvSpPr>
          <p:cNvPr id="12" name="Text 9"/>
          <p:cNvSpPr/>
          <p:nvPr/>
        </p:nvSpPr>
        <p:spPr>
          <a:xfrm>
            <a:off x="2487168" y="1709928"/>
            <a:ext cx="164592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8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数字媒体专业</a:t>
            </a:r>
            <a:endParaRPr lang="en-US" sz="980" dirty="0"/>
          </a:p>
        </p:txBody>
      </p:sp>
      <p:sp>
        <p:nvSpPr>
          <p:cNvPr id="13" name="Text 10"/>
          <p:cNvSpPr/>
          <p:nvPr/>
        </p:nvSpPr>
        <p:spPr>
          <a:xfrm>
            <a:off x="4443984" y="1709928"/>
            <a:ext cx="146304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8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2015.09-2019.07</a:t>
            </a:r>
            <a:endParaRPr lang="en-US" sz="980" dirty="0"/>
          </a:p>
        </p:txBody>
      </p:sp>
      <p:sp>
        <p:nvSpPr>
          <p:cNvPr id="14" name="Text 11"/>
          <p:cNvSpPr/>
          <p:nvPr/>
        </p:nvSpPr>
        <p:spPr>
          <a:xfrm>
            <a:off x="411480" y="1938528"/>
            <a:ext cx="77724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个人总结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1243584" y="2039112"/>
            <a:ext cx="5852160" cy="0"/>
          </a:xfrm>
          <a:prstGeom prst="line">
            <a:avLst/>
          </a:prstGeom>
          <a:noFill/>
          <a:ln w="13970">
            <a:solidFill>
              <a:srgbClr val="1F3F88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58368" y="2176272"/>
            <a:ext cx="649224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9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热爱新媒体，恨透旧媒体。本人数字媒体专业毕业，拥有七年新媒体相关的工作经验：全链路新媒体操盘手，擅长图文设计+短视频运营+私域驱动增长，曾带新团队6个月实现20倍营收跃升；具备10人+团队管理（内容创作/视觉设计/电商运营/项目执行）全周期管理经验，拥有多Agent协作提效的实战经验。</a:t>
            </a:r>
            <a:endParaRPr lang="en-US" sz="790" dirty="0"/>
          </a:p>
        </p:txBody>
      </p:sp>
      <p:sp>
        <p:nvSpPr>
          <p:cNvPr id="17" name="Text 14"/>
          <p:cNvSpPr/>
          <p:nvPr/>
        </p:nvSpPr>
        <p:spPr>
          <a:xfrm>
            <a:off x="658368" y="2606040"/>
            <a:ext cx="649224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9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个人技能：AI、Indesign、PS、Procreate、PR、AE、剪映、FCP、Office、Xmind、ChatGPT、Gemini、公众号、VScode、Codex、Canva、Nano banana、蝉妈妈、灰豚、抖音罗盘。</a:t>
            </a:r>
            <a:endParaRPr lang="en-US" sz="790" dirty="0"/>
          </a:p>
        </p:txBody>
      </p:sp>
      <p:sp>
        <p:nvSpPr>
          <p:cNvPr id="18" name="Text 15"/>
          <p:cNvSpPr/>
          <p:nvPr/>
        </p:nvSpPr>
        <p:spPr>
          <a:xfrm>
            <a:off x="658368" y="2907792"/>
            <a:ext cx="649224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9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求职方向：新媒体负责人/总监，专注大健康/新消费板块，同时正在密切关注机器人/AI领域。</a:t>
            </a:r>
            <a:endParaRPr lang="en-US" sz="790" dirty="0"/>
          </a:p>
        </p:txBody>
      </p:sp>
      <p:sp>
        <p:nvSpPr>
          <p:cNvPr id="19" name="Text 16"/>
          <p:cNvSpPr/>
          <p:nvPr/>
        </p:nvSpPr>
        <p:spPr>
          <a:xfrm>
            <a:off x="411480" y="3172968"/>
            <a:ext cx="77724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工作经历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1243584" y="3273552"/>
            <a:ext cx="5852160" cy="0"/>
          </a:xfrm>
          <a:prstGeom prst="line">
            <a:avLst/>
          </a:prstGeom>
          <a:noFill/>
          <a:ln w="13970">
            <a:solidFill>
              <a:srgbClr val="1F3F88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66928" y="3447288"/>
            <a:ext cx="425196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1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总监｜法国Galanmakiir 湖南嘉兰玛姬儿医疗科技有限公司</a:t>
            </a:r>
            <a:endParaRPr lang="en-US" sz="910" dirty="0"/>
          </a:p>
        </p:txBody>
      </p:sp>
      <p:sp>
        <p:nvSpPr>
          <p:cNvPr id="22" name="Text 19"/>
          <p:cNvSpPr/>
          <p:nvPr/>
        </p:nvSpPr>
        <p:spPr>
          <a:xfrm>
            <a:off x="5340096" y="3447288"/>
            <a:ext cx="1755648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1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[湖南衡阳]  2023.10 - 2026.03</a:t>
            </a:r>
            <a:endParaRPr lang="en-US" sz="910" dirty="0"/>
          </a:p>
        </p:txBody>
      </p:sp>
      <p:sp>
        <p:nvSpPr>
          <p:cNvPr id="23" name="Text 20"/>
          <p:cNvSpPr/>
          <p:nvPr/>
        </p:nvSpPr>
        <p:spPr>
          <a:xfrm>
            <a:off x="566928" y="3657600"/>
            <a:ext cx="649224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81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Galanmakiir是一个源自法国的轻奢医美品牌（中法联合打造），我作为品牌操盘手负责Galanmakiir产品的研产销，包括品牌VIS，从0到1的新媒体运营与整体品牌策略。</a:t>
            </a:r>
            <a:endParaRPr lang="en-US" sz="810" dirty="0"/>
          </a:p>
        </p:txBody>
      </p:sp>
      <p:sp>
        <p:nvSpPr>
          <p:cNvPr id="24" name="Text 21"/>
          <p:cNvSpPr/>
          <p:nvPr/>
        </p:nvSpPr>
        <p:spPr>
          <a:xfrm>
            <a:off x="713232" y="3977640"/>
            <a:ext cx="6355080" cy="28346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7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突破增长：搭建头部医美产品低价锚定+自有品牌转化增长模型，6个月实现单月营收从5万提升至单月最高100万，业绩增长近20倍。</a:t>
            </a:r>
            <a:endParaRPr lang="en-US" sz="770" dirty="0"/>
          </a:p>
        </p:txBody>
      </p:sp>
      <p:sp>
        <p:nvSpPr>
          <p:cNvPr id="25" name="Text 22"/>
          <p:cNvSpPr/>
          <p:nvPr/>
        </p:nvSpPr>
        <p:spPr>
          <a:xfrm>
            <a:off x="713232" y="4288536"/>
            <a:ext cx="635508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7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全域运营：统筹小红书、抖音、大众点评全域运营，结合各地美博会线下招商；以丝丽、菲洛嘉、三文鱼等热门进口产品建立价格优势，快速突破新品牌冷启动，完成公域引流到私域转化闭环。</a:t>
            </a:r>
            <a:endParaRPr lang="en-US" sz="770" dirty="0"/>
          </a:p>
        </p:txBody>
      </p:sp>
      <p:sp>
        <p:nvSpPr>
          <p:cNvPr id="26" name="Text 23"/>
          <p:cNvSpPr/>
          <p:nvPr/>
        </p:nvSpPr>
        <p:spPr>
          <a:xfrm>
            <a:off x="713232" y="4709160"/>
            <a:ext cx="635508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7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体系搭建：搭建12人新媒体团队，建立运营SOP（选题→作品→矩阵）与数据复盘体系（拉新→存留→成交→复购），运用ChatGPT/Gemini/Nano banana等多Agent协作，提升创作效率降低获客成本。</a:t>
            </a:r>
            <a:endParaRPr lang="en-US" sz="770" dirty="0"/>
          </a:p>
        </p:txBody>
      </p:sp>
      <p:sp>
        <p:nvSpPr>
          <p:cNvPr id="27" name="Text 24"/>
          <p:cNvSpPr/>
          <p:nvPr/>
        </p:nvSpPr>
        <p:spPr>
          <a:xfrm>
            <a:off x="566928" y="5294376"/>
            <a:ext cx="438912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新媒体负责人｜上海极妙网络科技有限公司（尚巧厨/展艺）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5340096" y="5294376"/>
            <a:ext cx="1755648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[上海松江]  2022.06 - 2023.10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66928" y="5504688"/>
            <a:ext cx="649224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主导「比萨盒子」（意大利冠军披萨大师张利兵研发，尚巧厨/展艺旗下烘焙品牌）新媒体部门从0到1的搭建，通过「短视频+直播+千川投放+达人矩阵」全链路打法，实现品牌营收3倍增长。</a:t>
            </a:r>
            <a:endParaRPr lang="en-US" sz="800" dirty="0"/>
          </a:p>
        </p:txBody>
      </p:sp>
      <p:sp>
        <p:nvSpPr>
          <p:cNvPr id="30" name="Text 27"/>
          <p:cNvSpPr/>
          <p:nvPr/>
        </p:nvSpPr>
        <p:spPr>
          <a:xfrm>
            <a:off x="713232" y="5852160"/>
            <a:ext cx="635508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6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流量与增长：从零搭建抖音账号体系，3个月粉丝破10万，打造百条爆款千川投放素材（ROI稳定1:3+），带领6人团队将月销售额从30万拉升至百万级，跑通内容-投放-直播-私域全链路转化闭环。</a:t>
            </a:r>
            <a:endParaRPr lang="en-US" sz="760" dirty="0"/>
          </a:p>
        </p:txBody>
      </p:sp>
      <p:sp>
        <p:nvSpPr>
          <p:cNvPr id="31" name="Text 28"/>
          <p:cNvSpPr/>
          <p:nvPr/>
        </p:nvSpPr>
        <p:spPr>
          <a:xfrm>
            <a:off x="713232" y="6272784"/>
            <a:ext cx="635508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6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产品电商：主导产品抖音电商全流程运营：深度参与包装/详情页设计、产品定稿，统筹商品上架、店铺运营，联动研发、设计、供应链、仓储多部门，完成品牌产品从0到1的上市与电商闭环搭建。</a:t>
            </a:r>
            <a:endParaRPr lang="en-US" sz="760" dirty="0"/>
          </a:p>
        </p:txBody>
      </p:sp>
      <p:sp>
        <p:nvSpPr>
          <p:cNvPr id="32" name="Text 29"/>
          <p:cNvSpPr/>
          <p:nvPr/>
        </p:nvSpPr>
        <p:spPr>
          <a:xfrm>
            <a:off x="713232" y="6693408"/>
            <a:ext cx="6355080" cy="3566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6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体系搭建：搭建编导/拍摄/剪辑/直播全流程标准化SOP，通过模块化内容模板、AI工具提效、流程分工优化，将团队内容产出效率提升50%，搭建规模化可复制的内容生产体系。</a:t>
            </a:r>
            <a:endParaRPr lang="en-US" sz="760" dirty="0"/>
          </a:p>
        </p:txBody>
      </p:sp>
      <p:sp>
        <p:nvSpPr>
          <p:cNvPr id="33" name="Text 30"/>
          <p:cNvSpPr/>
          <p:nvPr/>
        </p:nvSpPr>
        <p:spPr>
          <a:xfrm>
            <a:off x="566928" y="7242048"/>
            <a:ext cx="384048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编导｜上海流翰文化传媒有限公司（MCN公司）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5340096" y="7242048"/>
            <a:ext cx="1755648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[上海浦东]  2021.08 - 2022.03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566928" y="7452360"/>
            <a:ext cx="6492240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策划并运营“悲剧之王”“废柴二人组”等多个情景剧账号，多条视频播放量破千万，快速验证短视频内容模型。</a:t>
            </a:r>
            <a:endParaRPr lang="en-US" sz="800" dirty="0"/>
          </a:p>
        </p:txBody>
      </p:sp>
      <p:sp>
        <p:nvSpPr>
          <p:cNvPr id="36" name="Text 33"/>
          <p:cNvSpPr/>
          <p:nvPr/>
        </p:nvSpPr>
        <p:spPr>
          <a:xfrm>
            <a:off x="713232" y="7717536"/>
            <a:ext cx="635508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6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内容策划：负责选题、脚本、拍摄及后期指导，结合热点与人设冲突设计爆款结构。</a:t>
            </a:r>
            <a:endParaRPr lang="en-US" sz="760" dirty="0"/>
          </a:p>
        </p:txBody>
      </p:sp>
      <p:sp>
        <p:nvSpPr>
          <p:cNvPr id="37" name="Text 34"/>
          <p:cNvSpPr/>
          <p:nvPr/>
        </p:nvSpPr>
        <p:spPr>
          <a:xfrm>
            <a:off x="713232" y="7946136"/>
            <a:ext cx="635508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6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初创经验：深度参与公司短视频业务从0到1的搭建，熟悉团队组建、流程制定及试错优化机制。</a:t>
            </a:r>
            <a:endParaRPr lang="en-US" sz="760" dirty="0"/>
          </a:p>
        </p:txBody>
      </p:sp>
      <p:sp>
        <p:nvSpPr>
          <p:cNvPr id="38" name="Text 35"/>
          <p:cNvSpPr/>
          <p:nvPr/>
        </p:nvSpPr>
        <p:spPr>
          <a:xfrm>
            <a:off x="713232" y="8174736"/>
            <a:ext cx="635508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6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数据成果：运营期月均播放量超3000万，最高单条视频播放破5000万。</a:t>
            </a:r>
            <a:endParaRPr lang="en-US" sz="760" dirty="0"/>
          </a:p>
        </p:txBody>
      </p:sp>
      <p:sp>
        <p:nvSpPr>
          <p:cNvPr id="39" name="Text 36"/>
          <p:cNvSpPr/>
          <p:nvPr/>
        </p:nvSpPr>
        <p:spPr>
          <a:xfrm>
            <a:off x="566928" y="8558784"/>
            <a:ext cx="384048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在校创业/主理人｜山西强碱化传媒有限公司</a:t>
            </a:r>
            <a:endParaRPr lang="en-US" sz="900" dirty="0"/>
          </a:p>
        </p:txBody>
      </p:sp>
      <p:sp>
        <p:nvSpPr>
          <p:cNvPr id="40" name="Text 37"/>
          <p:cNvSpPr/>
          <p:nvPr/>
        </p:nvSpPr>
        <p:spPr>
          <a:xfrm>
            <a:off x="4983480" y="8558784"/>
            <a:ext cx="214884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[山西太原][上海松江]  2016.10 - 2021.07</a:t>
            </a:r>
            <a:endParaRPr lang="en-US" sz="900" dirty="0"/>
          </a:p>
        </p:txBody>
      </p:sp>
      <p:sp>
        <p:nvSpPr>
          <p:cNvPr id="41" name="Text 38"/>
          <p:cNvSpPr/>
          <p:nvPr/>
        </p:nvSpPr>
        <p:spPr>
          <a:xfrm>
            <a:off x="713232" y="8796528"/>
            <a:ext cx="6355080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4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[2016年] 我大二，开始在校创业，主要业务有：宣传片、微电影、平面设计、效果图等。大四毕业年我带领同学实现工作室年营收100万（政府项目+微电影+乡建）。同年策展山西首届现场艺术节。</a:t>
            </a:r>
            <a:endParaRPr lang="en-US" sz="740" dirty="0"/>
          </a:p>
        </p:txBody>
      </p:sp>
      <p:sp>
        <p:nvSpPr>
          <p:cNvPr id="42" name="Text 39"/>
          <p:cNvSpPr/>
          <p:nvPr/>
        </p:nvSpPr>
        <p:spPr>
          <a:xfrm>
            <a:off x="713232" y="9217152"/>
            <a:ext cx="6355080" cy="2103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4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[2019年] 与中国私影像鼻祖胡新宇导演合作制作独立电影《96'house》，在国内外多处展映。</a:t>
            </a:r>
            <a:endParaRPr lang="en-US" sz="740" dirty="0"/>
          </a:p>
        </p:txBody>
      </p:sp>
      <p:sp>
        <p:nvSpPr>
          <p:cNvPr id="43" name="Text 40"/>
          <p:cNvSpPr/>
          <p:nvPr/>
        </p:nvSpPr>
        <p:spPr>
          <a:xfrm>
            <a:off x="713232" y="9454896"/>
            <a:ext cx="635508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/>
            <a:r>
              <a:rPr lang="en-US" sz="740" dirty="0">
                <a:solidFill>
                  <a:srgbClr val="11111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[2020年] 强碱公司转战上海，开始做网店（微店/淘宝）：都市罗曼史。通过艺术行为拓宽虚拟商品的边界、提供精神消费类产品。</a:t>
            </a:r>
            <a:endParaRPr lang="en-US" sz="74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PingFang S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PingFang S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张昭昊-可编辑文本简历</dc:title>
  <dc:subject>Editable resume for Canva import</dc:subject>
  <dc:creator>Codex</dc:creator>
  <cp:lastModifiedBy>Codex</cp:lastModifiedBy>
  <cp:revision>1</cp:revision>
  <dcterms:created xsi:type="dcterms:W3CDTF">2026-06-11T19:40:13Z</dcterms:created>
  <dcterms:modified xsi:type="dcterms:W3CDTF">2026-06-11T19:40:13Z</dcterms:modified>
</cp:coreProperties>
</file>